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8" r:id="rId3"/>
    <p:sldId id="259" r:id="rId4"/>
    <p:sldId id="270" r:id="rId5"/>
    <p:sldId id="261" r:id="rId6"/>
    <p:sldId id="262" r:id="rId7"/>
    <p:sldId id="263" r:id="rId8"/>
    <p:sldId id="264" r:id="rId9"/>
    <p:sldId id="271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7DDF8-66F2-401F-B6E4-B20254D979D2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C4BA-E28F-4E02-B605-68767A84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4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BA-E28F-4E02-B605-68767A84A6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9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8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6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5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8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0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7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1199-539A-4A74-BDEB-3658147AE3A8}" type="datetimeFigureOut">
              <a:rPr lang="en-US" smtClean="0"/>
              <a:t>08-Jul-15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D554-F33A-4070-B120-753625DE4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nk-white-flowers-screensa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"/>
            <a:ext cx="121412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6587196" y="5977596"/>
            <a:ext cx="4038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Well Come</a:t>
            </a:r>
          </a:p>
        </p:txBody>
      </p:sp>
    </p:spTree>
    <p:extLst>
      <p:ext uri="{BB962C8B-B14F-4D97-AF65-F5344CB8AC3E}">
        <p14:creationId xmlns:p14="http://schemas.microsoft.com/office/powerpoint/2010/main" val="33423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8600" y="762000"/>
            <a:ext cx="36576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372380"/>
            <a:ext cx="3733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Gender </a:t>
            </a:r>
            <a:r>
              <a:rPr lang="en-US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3210580"/>
            <a:ext cx="4953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kinds of Gender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4082776"/>
            <a:ext cx="5791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Mesculine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Gender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4963180"/>
            <a:ext cx="6934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Compare the Common &amp; Neuter Gender ?</a:t>
            </a:r>
          </a:p>
        </p:txBody>
      </p:sp>
    </p:spTree>
    <p:extLst>
      <p:ext uri="{BB962C8B-B14F-4D97-AF65-F5344CB8AC3E}">
        <p14:creationId xmlns:p14="http://schemas.microsoft.com/office/powerpoint/2010/main" val="114876961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600" y="3810001"/>
            <a:ext cx="10566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ten example of each Gender.</a:t>
            </a:r>
          </a:p>
        </p:txBody>
      </p:sp>
      <p:sp>
        <p:nvSpPr>
          <p:cNvPr id="6" name="Down Ribbon 5"/>
          <p:cNvSpPr/>
          <p:nvPr/>
        </p:nvSpPr>
        <p:spPr>
          <a:xfrm>
            <a:off x="406400" y="1073930"/>
            <a:ext cx="11785600" cy="2222500"/>
          </a:xfrm>
          <a:prstGeom prst="ribb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2164921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0" y="762000"/>
            <a:ext cx="29718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Identity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0" y="1371600"/>
            <a:ext cx="12039600" cy="35052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45006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Computer Teacher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184047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Md. </a:t>
            </a:r>
            <a:r>
              <a:rPr lang="en-US" sz="4400" b="1" dirty="0" err="1" smtClean="0">
                <a:solidFill>
                  <a:srgbClr val="C00000"/>
                </a:solidFill>
              </a:rPr>
              <a:t>Nurul</a:t>
            </a:r>
            <a:r>
              <a:rPr lang="en-US" sz="4400" b="1" dirty="0" smtClean="0">
                <a:solidFill>
                  <a:srgbClr val="C00000"/>
                </a:solidFill>
              </a:rPr>
              <a:t> Amin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364469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Keshabpur</a:t>
            </a:r>
            <a:r>
              <a:rPr lang="en-US" sz="2400" spc="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Jessore</a:t>
            </a:r>
            <a:r>
              <a:rPr lang="en-US" sz="2400" spc="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3821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</a:t>
            </a:r>
            <a:r>
              <a:rPr lang="en-US" dirty="0" smtClean="0">
                <a:solidFill>
                  <a:srgbClr val="FF0000"/>
                </a:solidFill>
              </a:rPr>
              <a:t>namin3958@gmail.com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4600" y="5105400"/>
            <a:ext cx="3581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</a:rPr>
              <a:t>Class: Six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Sub: English 2</a:t>
            </a:r>
            <a:r>
              <a:rPr lang="en-US" sz="2400" baseline="30000" dirty="0">
                <a:solidFill>
                  <a:srgbClr val="00B050"/>
                </a:solidFill>
              </a:rPr>
              <a:t>nd</a:t>
            </a:r>
            <a:r>
              <a:rPr lang="en-US" sz="2400" dirty="0">
                <a:solidFill>
                  <a:srgbClr val="00B050"/>
                </a:solidFill>
              </a:rPr>
              <a:t> Paper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34200" y="5105400"/>
            <a:ext cx="2743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</a:rPr>
              <a:t>Time: </a:t>
            </a:r>
            <a:r>
              <a:rPr lang="en-US" sz="2400" dirty="0" smtClean="0">
                <a:solidFill>
                  <a:srgbClr val="00B050"/>
                </a:solidFill>
              </a:rPr>
              <a:t>60 </a:t>
            </a:r>
            <a:r>
              <a:rPr lang="en-US" sz="2400" dirty="0">
                <a:solidFill>
                  <a:srgbClr val="00B050"/>
                </a:solidFill>
              </a:rPr>
              <a:t>Minutes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Date: </a:t>
            </a:r>
            <a:r>
              <a:rPr lang="en-US" sz="2400" dirty="0" smtClean="0">
                <a:solidFill>
                  <a:srgbClr val="00B050"/>
                </a:solidFill>
              </a:rPr>
              <a:t>07-07-2015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025" y="2767116"/>
            <a:ext cx="1153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Bhalukghar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Azizia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Madrasah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67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 animBg="1"/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533400"/>
            <a:ext cx="4953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3300"/>
                </a:solidFill>
              </a:rPr>
              <a:t>Learning  Outcome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610380"/>
            <a:ext cx="6934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The student will be able to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448580"/>
            <a:ext cx="6934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Define of Gender.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3286780"/>
            <a:ext cx="6934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Define how many kinds of Gender.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4201180"/>
            <a:ext cx="6934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Identify all Gender.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5105400"/>
            <a:ext cx="6934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Discuss about Gender and Sex. </a:t>
            </a:r>
          </a:p>
        </p:txBody>
      </p:sp>
    </p:spTree>
    <p:extLst>
      <p:ext uri="{BB962C8B-B14F-4D97-AF65-F5344CB8AC3E}">
        <p14:creationId xmlns:p14="http://schemas.microsoft.com/office/powerpoint/2010/main" val="397668840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28601"/>
            <a:ext cx="44196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Look at the picture</a:t>
            </a:r>
          </a:p>
        </p:txBody>
      </p:sp>
      <p:pic>
        <p:nvPicPr>
          <p:cNvPr id="3" name="Picture 2" descr="article-page-main-ehow-images-a08-b1-qj-do-beliefs-gender-roles-affect-800x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10000"/>
            <a:ext cx="1981200" cy="2179320"/>
          </a:xfrm>
          <a:prstGeom prst="rect">
            <a:avLst/>
          </a:prstGeom>
        </p:spPr>
      </p:pic>
      <p:pic>
        <p:nvPicPr>
          <p:cNvPr id="4" name="Picture 3" descr="Henry_van_de_Velde_-_Chair_-_1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810000"/>
            <a:ext cx="19812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3200401"/>
            <a:ext cx="10668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3200401"/>
            <a:ext cx="13716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WOMAN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6019801"/>
            <a:ext cx="10668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6019801"/>
            <a:ext cx="13716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CHAIR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24" y="937630"/>
            <a:ext cx="1969476" cy="2182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28" y="894356"/>
            <a:ext cx="2037472" cy="22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62400" y="1066800"/>
            <a:ext cx="4038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Today’s Lesson</a:t>
            </a:r>
          </a:p>
        </p:txBody>
      </p:sp>
      <p:sp>
        <p:nvSpPr>
          <p:cNvPr id="5" name="Bevel 4"/>
          <p:cNvSpPr/>
          <p:nvPr/>
        </p:nvSpPr>
        <p:spPr>
          <a:xfrm>
            <a:off x="3276600" y="2667000"/>
            <a:ext cx="5410200" cy="190500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3300"/>
                </a:solidFill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41199203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28601"/>
            <a:ext cx="44196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Look at the picture</a:t>
            </a:r>
          </a:p>
        </p:txBody>
      </p:sp>
      <p:pic>
        <p:nvPicPr>
          <p:cNvPr id="4" name="Picture 3" descr="ox.jpg"/>
          <p:cNvPicPr>
            <a:picLocks noChangeAspect="1"/>
          </p:cNvPicPr>
          <p:nvPr/>
        </p:nvPicPr>
        <p:blipFill>
          <a:blip r:embed="rId2"/>
          <a:srcRect t="11818" b="11818"/>
          <a:stretch>
            <a:fillRect/>
          </a:stretch>
        </p:blipFill>
        <p:spPr>
          <a:xfrm>
            <a:off x="2143230" y="2737340"/>
            <a:ext cx="1276140" cy="12954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2008-9-22-Wat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797" y="4191002"/>
            <a:ext cx="1351206" cy="121919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220px-NigerianDwarfDairyGo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191001"/>
            <a:ext cx="1600200" cy="12192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 descr="Real_c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695724"/>
            <a:ext cx="1600201" cy="134287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 descr="article-page-main-ehow-images-a08-b1-qj-do-beliefs-gender-roles-affect-800x800.jpg"/>
          <p:cNvPicPr>
            <a:picLocks noChangeAspect="1"/>
          </p:cNvPicPr>
          <p:nvPr/>
        </p:nvPicPr>
        <p:blipFill>
          <a:blip r:embed="rId6"/>
          <a:srcRect t="13636" b="12727"/>
          <a:stretch>
            <a:fillRect/>
          </a:stretch>
        </p:blipFill>
        <p:spPr>
          <a:xfrm>
            <a:off x="6096000" y="1008962"/>
            <a:ext cx="1600200" cy="144779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9" descr="cow_calves-whispering.jpg"/>
          <p:cNvPicPr>
            <a:picLocks noChangeAspect="1"/>
          </p:cNvPicPr>
          <p:nvPr/>
        </p:nvPicPr>
        <p:blipFill>
          <a:blip r:embed="rId7" cstate="print"/>
          <a:srcRect t="5756" b="7897"/>
          <a:stretch>
            <a:fillRect/>
          </a:stretch>
        </p:blipFill>
        <p:spPr>
          <a:xfrm>
            <a:off x="6096000" y="2700996"/>
            <a:ext cx="1600200" cy="13376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 descr="domestic-goat-68147.jpg"/>
          <p:cNvPicPr>
            <a:picLocks noChangeAspect="1"/>
          </p:cNvPicPr>
          <p:nvPr/>
        </p:nvPicPr>
        <p:blipFill>
          <a:blip r:embed="rId8" cstate="print"/>
          <a:srcRect l="8667" r="6000" b="13819"/>
          <a:stretch>
            <a:fillRect/>
          </a:stretch>
        </p:blipFill>
        <p:spPr>
          <a:xfrm>
            <a:off x="6096000" y="4191000"/>
            <a:ext cx="1600200" cy="12192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 descr="chai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3400" y="1066800"/>
            <a:ext cx="1447800" cy="14478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 descr="seville_tabl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1" y="2667000"/>
            <a:ext cx="1524000" cy="1371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Up Arrow Callout 14"/>
          <p:cNvSpPr/>
          <p:nvPr/>
        </p:nvSpPr>
        <p:spPr>
          <a:xfrm>
            <a:off x="2133600" y="5562600"/>
            <a:ext cx="1371600" cy="9144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Masculine Gender</a:t>
            </a:r>
          </a:p>
        </p:txBody>
      </p:sp>
      <p:sp>
        <p:nvSpPr>
          <p:cNvPr id="16" name="Up Arrow Callout 15"/>
          <p:cNvSpPr/>
          <p:nvPr/>
        </p:nvSpPr>
        <p:spPr>
          <a:xfrm>
            <a:off x="4142936" y="5562600"/>
            <a:ext cx="1371600" cy="9144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Feminine Gender</a:t>
            </a:r>
          </a:p>
        </p:txBody>
      </p:sp>
      <p:sp>
        <p:nvSpPr>
          <p:cNvPr id="17" name="Up Arrow Callout 16"/>
          <p:cNvSpPr/>
          <p:nvPr/>
        </p:nvSpPr>
        <p:spPr>
          <a:xfrm>
            <a:off x="6262468" y="5562600"/>
            <a:ext cx="1371600" cy="9144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Common Gender</a:t>
            </a:r>
          </a:p>
        </p:txBody>
      </p:sp>
      <p:sp>
        <p:nvSpPr>
          <p:cNvPr id="18" name="Up Arrow Callout 17"/>
          <p:cNvSpPr/>
          <p:nvPr/>
        </p:nvSpPr>
        <p:spPr>
          <a:xfrm>
            <a:off x="8271804" y="5562600"/>
            <a:ext cx="1371600" cy="9144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Neuter Gender</a:t>
            </a:r>
          </a:p>
        </p:txBody>
      </p:sp>
      <p:pic>
        <p:nvPicPr>
          <p:cNvPr id="19" name="Picture 18" descr="1330944813_325832818_1-Pictures-of--COMPUTER-TABLEDRESSING-TABLEBARTAN-ALMAR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4191000"/>
            <a:ext cx="1600200" cy="12192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03" y="965775"/>
            <a:ext cx="1686597" cy="15488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66" y="1008962"/>
            <a:ext cx="1376837" cy="14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86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5136"/>
            <a:ext cx="3505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*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Gender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900" y="1161872"/>
            <a:ext cx="866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word denotes a male or female or both     </a:t>
            </a:r>
          </a:p>
          <a:p>
            <a:pPr algn="just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male &amp; female or things without life is called a </a:t>
            </a:r>
          </a:p>
          <a:p>
            <a:pPr algn="just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Gender.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738736"/>
            <a:ext cx="4572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* How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2400" b="1" dirty="0">
                <a:solidFill>
                  <a:srgbClr val="C00000"/>
                </a:solidFill>
              </a:rPr>
              <a:t> kinds of Gender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3515380"/>
            <a:ext cx="1676400" cy="5232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2319996" y="5257800"/>
            <a:ext cx="1371600" cy="9144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Masculine</a:t>
            </a:r>
            <a:r>
              <a:rPr lang="en-US" dirty="0">
                <a:solidFill>
                  <a:srgbClr val="FF0000"/>
                </a:solidFill>
              </a:rPr>
              <a:t> Gender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4343400" y="5257800"/>
            <a:ext cx="1371600" cy="9144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Feminine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6462932" y="5257800"/>
            <a:ext cx="1371600" cy="9144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Common Gender</a:t>
            </a:r>
          </a:p>
        </p:txBody>
      </p:sp>
      <p:sp>
        <p:nvSpPr>
          <p:cNvPr id="9" name="Up Arrow Callout 8"/>
          <p:cNvSpPr/>
          <p:nvPr/>
        </p:nvSpPr>
        <p:spPr>
          <a:xfrm>
            <a:off x="8514472" y="5257800"/>
            <a:ext cx="1371600" cy="9144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Neuter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971800" y="4580209"/>
            <a:ext cx="6233160" cy="187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809372" y="4304506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725822" y="4837906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926158" y="4837906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882826" y="4837906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763294" y="4837906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2151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457201"/>
            <a:ext cx="7924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 What is Masculine, Feminine, Common &amp; Neuter Gender ?</a:t>
            </a:r>
          </a:p>
        </p:txBody>
      </p:sp>
      <p:pic>
        <p:nvPicPr>
          <p:cNvPr id="7" name="Picture 6" descr="article-page-main-ehow-images-a08-b1-qj-do-beliefs-gender-roles-affect-800x800.jpg"/>
          <p:cNvPicPr>
            <a:picLocks noChangeAspect="1"/>
          </p:cNvPicPr>
          <p:nvPr/>
        </p:nvPicPr>
        <p:blipFill>
          <a:blip r:embed="rId2"/>
          <a:srcRect t="13636" b="12727"/>
          <a:stretch>
            <a:fillRect/>
          </a:stretch>
        </p:blipFill>
        <p:spPr>
          <a:xfrm>
            <a:off x="6324600" y="1072662"/>
            <a:ext cx="1600200" cy="15181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 descr="ch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066800"/>
            <a:ext cx="1447800" cy="1524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133600" y="263886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Masculine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0928" y="263886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Feminine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8792" y="263886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263886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Neuter</a:t>
            </a:r>
          </a:p>
        </p:txBody>
      </p:sp>
      <p:sp>
        <p:nvSpPr>
          <p:cNvPr id="13" name="Vertical Scroll 12"/>
          <p:cNvSpPr/>
          <p:nvPr/>
        </p:nvSpPr>
        <p:spPr>
          <a:xfrm>
            <a:off x="1876864" y="3048000"/>
            <a:ext cx="1828800" cy="35052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FF0000"/>
                </a:solidFill>
              </a:rPr>
              <a:t>Masculine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rgbClr val="C00000"/>
                </a:solidFill>
              </a:rPr>
              <a:t>A noun that denotes a male is called the masculine gender.</a:t>
            </a:r>
          </a:p>
        </p:txBody>
      </p:sp>
      <p:sp>
        <p:nvSpPr>
          <p:cNvPr id="14" name="Vertical Scroll 13"/>
          <p:cNvSpPr/>
          <p:nvPr/>
        </p:nvSpPr>
        <p:spPr>
          <a:xfrm>
            <a:off x="3962400" y="3048000"/>
            <a:ext cx="1828800" cy="35052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FF0000"/>
                </a:solidFill>
              </a:rPr>
              <a:t>Feminine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rgbClr val="C00000"/>
                </a:solidFill>
              </a:rPr>
              <a:t>A noun that denotes a female is called the Feminine gender.</a:t>
            </a:r>
          </a:p>
        </p:txBody>
      </p:sp>
      <p:sp>
        <p:nvSpPr>
          <p:cNvPr id="15" name="Vertical Scroll 14"/>
          <p:cNvSpPr/>
          <p:nvPr/>
        </p:nvSpPr>
        <p:spPr>
          <a:xfrm>
            <a:off x="6172200" y="3048000"/>
            <a:ext cx="1828800" cy="35052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FF0000"/>
                </a:solidFill>
              </a:rPr>
              <a:t>Common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rgbClr val="C00000"/>
                </a:solidFill>
              </a:rPr>
              <a:t>A noun that denotes either a male or female is called the Common gender.</a:t>
            </a:r>
          </a:p>
        </p:txBody>
      </p:sp>
      <p:sp>
        <p:nvSpPr>
          <p:cNvPr id="16" name="Vertical Scroll 15"/>
          <p:cNvSpPr/>
          <p:nvPr/>
        </p:nvSpPr>
        <p:spPr>
          <a:xfrm>
            <a:off x="8458200" y="3048000"/>
            <a:ext cx="1828800" cy="35052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FF0000"/>
                </a:solidFill>
              </a:rPr>
              <a:t>Neuter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rgbClr val="C00000"/>
                </a:solidFill>
              </a:rPr>
              <a:t>A noun that denotes things without life is called the neuter gender.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54" y="1066800"/>
            <a:ext cx="1498210" cy="1572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16" y="1066800"/>
            <a:ext cx="158496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096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4191000" y="152400"/>
            <a:ext cx="3505200" cy="838200"/>
          </a:xfrm>
          <a:prstGeom prst="snip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C00000"/>
                </a:solidFill>
              </a:rPr>
              <a:t>Group Work</a:t>
            </a:r>
          </a:p>
        </p:txBody>
      </p:sp>
      <p:pic>
        <p:nvPicPr>
          <p:cNvPr id="3" name="Picture 2" descr="1335279409-cricket-in-bangladesh-continues-to-grow_11730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58200" y="4343401"/>
            <a:ext cx="1066800" cy="1295400"/>
          </a:xfrm>
          <a:prstGeom prst="rect">
            <a:avLst/>
          </a:prstGeom>
        </p:spPr>
      </p:pic>
      <p:pic>
        <p:nvPicPr>
          <p:cNvPr id="4" name="Picture 3" descr="chancal chowdhury Picture 2 (Copy).jpg"/>
          <p:cNvPicPr>
            <a:picLocks noChangeAspect="1"/>
          </p:cNvPicPr>
          <p:nvPr/>
        </p:nvPicPr>
        <p:blipFill>
          <a:blip r:embed="rId3"/>
          <a:srcRect b="28663"/>
          <a:stretch>
            <a:fillRect/>
          </a:stretch>
        </p:blipFill>
        <p:spPr>
          <a:xfrm>
            <a:off x="8534400" y="2692700"/>
            <a:ext cx="1066800" cy="1269700"/>
          </a:xfrm>
          <a:prstGeom prst="rect">
            <a:avLst/>
          </a:prstGeom>
        </p:spPr>
      </p:pic>
      <p:pic>
        <p:nvPicPr>
          <p:cNvPr id="5" name="Picture 4" descr="momtaz002.jpg"/>
          <p:cNvPicPr>
            <a:picLocks noChangeAspect="1"/>
          </p:cNvPicPr>
          <p:nvPr/>
        </p:nvPicPr>
        <p:blipFill>
          <a:blip r:embed="rId4"/>
          <a:srcRect b="18750"/>
          <a:stretch>
            <a:fillRect/>
          </a:stretch>
        </p:blipFill>
        <p:spPr>
          <a:xfrm>
            <a:off x="8534400" y="1219200"/>
            <a:ext cx="990600" cy="1066800"/>
          </a:xfrm>
          <a:prstGeom prst="rect">
            <a:avLst/>
          </a:prstGeom>
        </p:spPr>
      </p:pic>
      <p:pic>
        <p:nvPicPr>
          <p:cNvPr id="6" name="Picture 5" descr="images1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419600"/>
            <a:ext cx="1447800" cy="1240972"/>
          </a:xfrm>
          <a:prstGeom prst="rect">
            <a:avLst/>
          </a:prstGeom>
        </p:spPr>
      </p:pic>
      <p:pic>
        <p:nvPicPr>
          <p:cNvPr id="7" name="Picture 6" descr="Humayon-sm20120720000151.jpg"/>
          <p:cNvPicPr>
            <a:picLocks noChangeAspect="1"/>
          </p:cNvPicPr>
          <p:nvPr/>
        </p:nvPicPr>
        <p:blipFill>
          <a:blip r:embed="rId6"/>
          <a:srcRect l="14000" r="14000"/>
          <a:stretch>
            <a:fillRect/>
          </a:stretch>
        </p:blipFill>
        <p:spPr>
          <a:xfrm>
            <a:off x="6477000" y="2667000"/>
            <a:ext cx="1463040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019801"/>
            <a:ext cx="952500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 these pictures and find out deferent gender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228600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6068" y="2286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Momtaj</a:t>
            </a:r>
            <a:r>
              <a:rPr lang="en-US" sz="1200" dirty="0"/>
              <a:t> </a:t>
            </a:r>
            <a:r>
              <a:rPr lang="en-US" sz="1200" dirty="0" err="1"/>
              <a:t>Parvin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96068" y="3990537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Chanchol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3128" y="3990537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Humayon</a:t>
            </a:r>
            <a:r>
              <a:rPr lang="en-US" sz="1200" dirty="0"/>
              <a:t> Ahmed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571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Dining 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0" y="571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Salma</a:t>
            </a:r>
            <a:r>
              <a:rPr lang="en-US" sz="1200" dirty="0"/>
              <a:t> </a:t>
            </a:r>
            <a:r>
              <a:rPr lang="en-US" sz="1200" dirty="0" err="1"/>
              <a:t>Khatun</a:t>
            </a:r>
            <a:endParaRPr lang="en-US" sz="1200" dirty="0"/>
          </a:p>
        </p:txBody>
      </p:sp>
      <p:pic>
        <p:nvPicPr>
          <p:cNvPr id="15" name="Picture 14" descr="furniture-logo.png"/>
          <p:cNvPicPr>
            <a:picLocks noChangeAspect="1"/>
          </p:cNvPicPr>
          <p:nvPr/>
        </p:nvPicPr>
        <p:blipFill>
          <a:blip r:embed="rId7"/>
          <a:srcRect t="25873" r="16294" b="13758"/>
          <a:stretch>
            <a:fillRect/>
          </a:stretch>
        </p:blipFill>
        <p:spPr>
          <a:xfrm>
            <a:off x="1981200" y="4305300"/>
            <a:ext cx="1828800" cy="1066800"/>
          </a:xfrm>
          <a:prstGeom prst="rect">
            <a:avLst/>
          </a:prstGeom>
        </p:spPr>
      </p:pic>
      <p:pic>
        <p:nvPicPr>
          <p:cNvPr id="16" name="Picture 15" descr="goat2a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1181100"/>
            <a:ext cx="1467442" cy="1066800"/>
          </a:xfrm>
          <a:prstGeom prst="rect">
            <a:avLst/>
          </a:prstGeom>
        </p:spPr>
      </p:pic>
      <p:pic>
        <p:nvPicPr>
          <p:cNvPr id="17" name="Picture 16" descr="siddik245209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3400" y="4305301"/>
            <a:ext cx="1143000" cy="1330453"/>
          </a:xfrm>
          <a:prstGeom prst="rect">
            <a:avLst/>
          </a:prstGeom>
        </p:spPr>
      </p:pic>
      <p:pic>
        <p:nvPicPr>
          <p:cNvPr id="18" name="Picture 17" descr="Ts_Two_Little_Dogs_1280x1024.jpg"/>
          <p:cNvPicPr>
            <a:picLocks noChangeAspect="1"/>
          </p:cNvPicPr>
          <p:nvPr/>
        </p:nvPicPr>
        <p:blipFill>
          <a:blip r:embed="rId10" cstate="print"/>
          <a:srcRect r="10937"/>
          <a:stretch>
            <a:fillRect/>
          </a:stretch>
        </p:blipFill>
        <p:spPr>
          <a:xfrm>
            <a:off x="4191000" y="2705100"/>
            <a:ext cx="1447800" cy="1219200"/>
          </a:xfrm>
          <a:prstGeom prst="rect">
            <a:avLst/>
          </a:prstGeom>
        </p:spPr>
      </p:pic>
      <p:pic>
        <p:nvPicPr>
          <p:cNvPr id="19" name="Picture 18" descr="hailt-bed-2.jpg"/>
          <p:cNvPicPr>
            <a:picLocks noChangeAspect="1"/>
          </p:cNvPicPr>
          <p:nvPr/>
        </p:nvPicPr>
        <p:blipFill>
          <a:blip r:embed="rId11" cstate="print"/>
          <a:srcRect l="14576" t="20480" r="5720" b="11624"/>
          <a:stretch>
            <a:fillRect/>
          </a:stretch>
        </p:blipFill>
        <p:spPr>
          <a:xfrm>
            <a:off x="6477000" y="1181100"/>
            <a:ext cx="1219200" cy="10385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2247901"/>
            <a:ext cx="1355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Ahmed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2247901"/>
            <a:ext cx="2602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Goat kids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3952437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Dog kids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3600" y="3952437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Afsana</a:t>
            </a:r>
            <a:r>
              <a:rPr lang="en-US" sz="1200" dirty="0"/>
              <a:t> </a:t>
            </a:r>
            <a:r>
              <a:rPr lang="en-US" sz="1200" dirty="0" err="1"/>
              <a:t>mimi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133600" y="54483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Sofa 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7200" y="56769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Child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96" y="1200926"/>
            <a:ext cx="1297746" cy="1085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96" y="2725181"/>
            <a:ext cx="1261890" cy="12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283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58</cp:revision>
  <dcterms:created xsi:type="dcterms:W3CDTF">2015-07-07T02:42:32Z</dcterms:created>
  <dcterms:modified xsi:type="dcterms:W3CDTF">2015-07-08T04:42:43Z</dcterms:modified>
</cp:coreProperties>
</file>